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sldIdLst>
    <p:sldId id="256" r:id="rId2"/>
    <p:sldId id="257" r:id="rId3"/>
    <p:sldId id="258" r:id="rId4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590" autoAdjust="0"/>
  </p:normalViewPr>
  <p:slideViewPr>
    <p:cSldViewPr>
      <p:cViewPr varScale="1">
        <p:scale>
          <a:sx n="104" d="100"/>
          <a:sy n="104" d="100"/>
        </p:scale>
        <p:origin x="-900" y="-8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jpeg"/><Relationship Id="rId4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4068" y="0"/>
            <a:ext cx="9161911" cy="5143500"/>
          </a:xfrm>
          <a:prstGeom prst="rect">
            <a:avLst/>
          </a:prstGeom>
        </p:spPr>
      </p:pic>
      <p:sp>
        <p:nvSpPr>
          <p:cNvPr id="71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47498" y="1862139"/>
            <a:ext cx="5418138" cy="1345406"/>
          </a:xfrm>
        </p:spPr>
        <p:txBody>
          <a:bodyPr/>
          <a:lstStyle>
            <a:lvl1pPr>
              <a:defRPr sz="5200" cap="all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280618" y="3644411"/>
            <a:ext cx="4619625" cy="378619"/>
          </a:xfrm>
        </p:spPr>
        <p:txBody>
          <a:bodyPr/>
          <a:lstStyle>
            <a:lvl1pPr marL="0" indent="0">
              <a:lnSpc>
                <a:spcPct val="90000"/>
              </a:lnSpc>
              <a:spcBef>
                <a:spcPct val="0"/>
              </a:spcBef>
              <a:buFontTx/>
              <a:buNone/>
              <a:defRPr sz="1200">
                <a:solidFill>
                  <a:schemeClr val="bg1"/>
                </a:solidFill>
                <a:latin typeface="Mobistar Medium" pitchFamily="50" charset="0"/>
              </a:defRPr>
            </a:lvl1pPr>
          </a:lstStyle>
          <a:p>
            <a:r>
              <a:rPr lang="en-US" dirty="0" smtClean="0"/>
              <a:t>Author name</a:t>
            </a:r>
            <a:br>
              <a:rPr lang="en-US" dirty="0" smtClean="0"/>
            </a:br>
            <a:r>
              <a:rPr lang="en-US" dirty="0" smtClean="0"/>
              <a:t>Function</a:t>
            </a:r>
            <a:endParaRPr lang="en-US" dirty="0"/>
          </a:p>
        </p:txBody>
      </p:sp>
      <p:sp>
        <p:nvSpPr>
          <p:cNvPr id="7173" name="AutoShape 5"/>
          <p:cNvSpPr>
            <a:spLocks noGrp="1" noChangeArrowheads="1"/>
          </p:cNvSpPr>
          <p:nvPr>
            <p:ph type="ftr" sz="quarter" idx="3"/>
          </p:nvPr>
        </p:nvSpPr>
        <p:spPr>
          <a:xfrm>
            <a:off x="259978" y="3334849"/>
            <a:ext cx="4011612" cy="255985"/>
          </a:xfrm>
          <a:prstGeom prst="roundRect">
            <a:avLst>
              <a:gd name="adj" fmla="val 16667"/>
            </a:avLst>
          </a:prstGeom>
          <a:solidFill>
            <a:srgbClr val="FFFFFF">
              <a:alpha val="75000"/>
            </a:srgbClr>
          </a:solidFill>
          <a:ln>
            <a:round/>
          </a:ln>
        </p:spPr>
        <p:txBody>
          <a:bodyPr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2838" y="227351"/>
            <a:ext cx="506304" cy="1334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7" descr="&amp;MOBISTAR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2838" y="4181425"/>
            <a:ext cx="3814762" cy="617537"/>
          </a:xfrm>
          <a:prstGeom prst="rect">
            <a:avLst/>
          </a:prstGeom>
          <a:noFill/>
        </p:spPr>
      </p:pic>
      <p:pic>
        <p:nvPicPr>
          <p:cNvPr id="12" name="Picture 6" descr="Colour_Blocks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4068" y="4279900"/>
            <a:ext cx="201613" cy="863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2286003" y="4754106"/>
            <a:ext cx="4562475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 - Gray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5" name="AutoShape 12"/>
          <p:cNvSpPr>
            <a:spLocks noChangeArrowheads="1"/>
          </p:cNvSpPr>
          <p:nvPr/>
        </p:nvSpPr>
        <p:spPr bwMode="auto">
          <a:xfrm rot="20985955">
            <a:off x="6988550" y="-312324"/>
            <a:ext cx="2475530" cy="1965722"/>
          </a:xfrm>
          <a:prstGeom prst="roundRect">
            <a:avLst>
              <a:gd name="adj" fmla="val 8000"/>
            </a:avLst>
          </a:prstGeom>
          <a:solidFill>
            <a:schemeClr val="accent3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7303063" y="135733"/>
            <a:ext cx="1840938" cy="1316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0"/>
          </p:nvPr>
        </p:nvSpPr>
        <p:spPr>
          <a:xfrm>
            <a:off x="2286003" y="4754106"/>
            <a:ext cx="4562475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>
          <a:xfrm>
            <a:off x="2286003" y="4754106"/>
            <a:ext cx="4562475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08460"/>
            <a:ext cx="4040188" cy="479822"/>
          </a:xfrm>
        </p:spPr>
        <p:txBody>
          <a:bodyPr anchor="b"/>
          <a:lstStyle>
            <a:lvl1pPr marL="0" indent="0">
              <a:buNone/>
              <a:defRPr sz="20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488282"/>
            <a:ext cx="4040188" cy="309086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008460"/>
            <a:ext cx="4041775" cy="479822"/>
          </a:xfrm>
        </p:spPr>
        <p:txBody>
          <a:bodyPr anchor="b"/>
          <a:lstStyle>
            <a:lvl1pPr marL="0" indent="0">
              <a:buNone/>
              <a:defRPr sz="20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488282"/>
            <a:ext cx="4041775" cy="309086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91678"/>
            <a:ext cx="8229600" cy="7381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0"/>
          </p:nvPr>
        </p:nvSpPr>
        <p:spPr>
          <a:xfrm>
            <a:off x="2286003" y="4754106"/>
            <a:ext cx="4562475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2286003" y="4754106"/>
            <a:ext cx="4562475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Gre_Footer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" y="4478118"/>
            <a:ext cx="9180513" cy="665382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8750" y="91678"/>
            <a:ext cx="8717964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8751" y="1003200"/>
            <a:ext cx="8675761" cy="3394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035" name="Line 11"/>
          <p:cNvSpPr>
            <a:spLocks noChangeShapeType="1"/>
          </p:cNvSpPr>
          <p:nvPr/>
        </p:nvSpPr>
        <p:spPr bwMode="auto">
          <a:xfrm>
            <a:off x="0" y="882254"/>
            <a:ext cx="9144000" cy="0"/>
          </a:xfrm>
          <a:prstGeom prst="line">
            <a:avLst/>
          </a:prstGeom>
          <a:noFill/>
          <a:ln w="9525">
            <a:solidFill>
              <a:schemeClr val="accent3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9" name="Picture 8" descr="Colour_Blocks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478118"/>
            <a:ext cx="158750" cy="679450"/>
          </a:xfrm>
          <a:prstGeom prst="rect">
            <a:avLst/>
          </a:prstGeom>
          <a:noFill/>
        </p:spPr>
      </p:pic>
      <p:pic>
        <p:nvPicPr>
          <p:cNvPr id="11" name="Picture 9" descr="&amp;MOBISTAR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1671" y="4665663"/>
            <a:ext cx="1727200" cy="279400"/>
          </a:xfrm>
          <a:prstGeom prst="rect">
            <a:avLst/>
          </a:prstGeom>
          <a:noFill/>
        </p:spPr>
      </p:pic>
      <p:sp>
        <p:nvSpPr>
          <p:cNvPr id="12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286002" y="4638377"/>
            <a:ext cx="4562475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ctr">
              <a:defRPr sz="1000">
                <a:solidFill>
                  <a:schemeClr val="bg1"/>
                </a:solidFill>
                <a:latin typeface="+mj-lt"/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7" r:id="rId2"/>
    <p:sldLayoutId id="2147483678" r:id="rId3"/>
    <p:sldLayoutId id="2147483683" r:id="rId4"/>
    <p:sldLayoutId id="2147483684" r:id="rId5"/>
    <p:sldLayoutId id="2147483685" r:id="rId6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Mobistar Medium" pitchFamily="50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Mobistar Medium" pitchFamily="50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Mobistar Medium" pitchFamily="50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Mobistar Medium" pitchFamily="50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Mobistar Medium" pitchFamily="50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Mobistar Medium" pitchFamily="50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Mobistar Medium" pitchFamily="50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Mobistar Medium" pitchFamily="50" charset="0"/>
        </a:defRPr>
      </a:lvl9pPr>
    </p:titleStyle>
    <p:bodyStyle>
      <a:lvl1pPr marL="177800" indent="-177800" algn="l" rtl="0" eaLnBrk="1" fontAlgn="base" hangingPunct="1">
        <a:spcBef>
          <a:spcPct val="75000"/>
        </a:spcBef>
        <a:spcAft>
          <a:spcPct val="0"/>
        </a:spcAft>
        <a:buClr>
          <a:schemeClr val="tx2"/>
        </a:buClr>
        <a:buChar char="•"/>
        <a:defRPr>
          <a:solidFill>
            <a:schemeClr val="bg2"/>
          </a:solidFill>
          <a:latin typeface="+mn-lt"/>
          <a:ea typeface="+mn-ea"/>
          <a:cs typeface="+mn-cs"/>
        </a:defRPr>
      </a:lvl1pPr>
      <a:lvl2pPr marL="392113" indent="-177800" algn="l" rtl="0" eaLnBrk="1" fontAlgn="base" hangingPunct="1">
        <a:spcBef>
          <a:spcPct val="10000"/>
        </a:spcBef>
        <a:spcAft>
          <a:spcPct val="0"/>
        </a:spcAft>
        <a:buClr>
          <a:schemeClr val="tx2"/>
        </a:buClr>
        <a:buChar char="•"/>
        <a:defRPr sz="1600">
          <a:solidFill>
            <a:schemeClr val="tx1"/>
          </a:solidFill>
          <a:latin typeface="+mn-lt"/>
        </a:defRPr>
      </a:lvl2pPr>
      <a:lvl3pPr marL="569913" indent="-131763" algn="l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0000"/>
        <a:buFont typeface="Symbol" pitchFamily="18" charset="2"/>
        <a:buChar char="·"/>
        <a:defRPr sz="1600">
          <a:solidFill>
            <a:schemeClr val="tx1"/>
          </a:solidFill>
          <a:latin typeface="+mn-lt"/>
        </a:defRPr>
      </a:lvl3pPr>
      <a:lvl4pPr marL="1635125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business.orange.be/sites/default/files/mrsim.zip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Running </a:t>
            </a:r>
            <a:r>
              <a:rPr lang="en-US" dirty="0" err="1" smtClean="0"/>
              <a:t>Mr</a:t>
            </a:r>
            <a:r>
              <a:rPr lang="en-US" dirty="0" smtClean="0"/>
              <a:t> </a:t>
            </a:r>
            <a:r>
              <a:rPr lang="en-US" dirty="0" err="1" smtClean="0"/>
              <a:t>Sim</a:t>
            </a:r>
            <a:r>
              <a:rPr lang="en-US" dirty="0" smtClean="0"/>
              <a:t>…smoothly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Product Management - 2015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5538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Mr</a:t>
            </a:r>
            <a:r>
              <a:rPr lang="en-US" dirty="0" smtClean="0"/>
              <a:t> SIM installation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Software installation</a:t>
            </a:r>
          </a:p>
          <a:p>
            <a:pPr lvl="1"/>
            <a:r>
              <a:rPr lang="en-US" dirty="0" smtClean="0"/>
              <a:t>From the Web</a:t>
            </a:r>
          </a:p>
          <a:p>
            <a:pPr lvl="2"/>
            <a:r>
              <a:rPr lang="en-US" dirty="0" smtClean="0"/>
              <a:t>Download the patch on </a:t>
            </a:r>
            <a:r>
              <a:rPr lang="en-US" sz="1200" dirty="0" smtClean="0">
                <a:hlinkClick r:id="rId2"/>
              </a:rPr>
              <a:t>https</a:t>
            </a:r>
            <a:r>
              <a:rPr lang="en-US" sz="1200" dirty="0">
                <a:hlinkClick r:id="rId2"/>
              </a:rPr>
              <a:t>://</a:t>
            </a:r>
            <a:r>
              <a:rPr lang="en-US" sz="1200" dirty="0" smtClean="0">
                <a:hlinkClick r:id="rId2"/>
              </a:rPr>
              <a:t>business.orange.be/sites/default/files/mrsim.zip</a:t>
            </a:r>
            <a:r>
              <a:rPr lang="en-US" sz="1200" dirty="0" smtClean="0"/>
              <a:t> </a:t>
            </a:r>
          </a:p>
          <a:p>
            <a:pPr lvl="2"/>
            <a:r>
              <a:rPr lang="en-US" dirty="0"/>
              <a:t>unzip the package in a temporary </a:t>
            </a:r>
            <a:r>
              <a:rPr lang="en-US" dirty="0" smtClean="0"/>
              <a:t>folder (</a:t>
            </a:r>
            <a:r>
              <a:rPr lang="en-US" dirty="0" err="1" smtClean="0"/>
              <a:t>eg</a:t>
            </a:r>
            <a:r>
              <a:rPr lang="en-US" dirty="0" smtClean="0"/>
              <a:t>: your desktop)</a:t>
            </a:r>
          </a:p>
          <a:p>
            <a:pPr lvl="2"/>
            <a:r>
              <a:rPr lang="en-US" dirty="0" smtClean="0"/>
              <a:t>Run the setup.exe file</a:t>
            </a:r>
            <a:endParaRPr lang="en-US" dirty="0"/>
          </a:p>
          <a:p>
            <a:pPr lvl="1"/>
            <a:r>
              <a:rPr lang="en-US" dirty="0" smtClean="0"/>
              <a:t>From the CD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Patch the software</a:t>
            </a:r>
          </a:p>
          <a:p>
            <a:pPr lvl="1"/>
            <a:r>
              <a:rPr lang="en-US" dirty="0" smtClean="0"/>
              <a:t>From the Web</a:t>
            </a:r>
          </a:p>
          <a:p>
            <a:pPr lvl="2"/>
            <a:r>
              <a:rPr lang="en-US" dirty="0" smtClean="0"/>
              <a:t>Download </a:t>
            </a:r>
            <a:r>
              <a:rPr lang="en-US" dirty="0"/>
              <a:t>the </a:t>
            </a:r>
            <a:r>
              <a:rPr lang="en-US" dirty="0" smtClean="0"/>
              <a:t>patch on </a:t>
            </a:r>
            <a:r>
              <a:rPr lang="en-US" sz="1100" u="sng" dirty="0" smtClean="0">
                <a:solidFill>
                  <a:schemeClr val="accent2">
                    <a:lumMod val="75000"/>
                  </a:schemeClr>
                </a:solidFill>
              </a:rPr>
              <a:t>https</a:t>
            </a:r>
            <a:r>
              <a:rPr lang="en-US" sz="1100" u="sng" dirty="0">
                <a:solidFill>
                  <a:schemeClr val="accent2">
                    <a:lumMod val="75000"/>
                  </a:schemeClr>
                </a:solidFill>
              </a:rPr>
              <a:t>://business.orange.be/sites/default/files/Mobistar%20installation%20update.rar  </a:t>
            </a:r>
          </a:p>
          <a:p>
            <a:pPr lvl="2"/>
            <a:r>
              <a:rPr lang="en-US" dirty="0"/>
              <a:t>unzip the package in a temporary </a:t>
            </a:r>
            <a:r>
              <a:rPr lang="en-US" dirty="0" smtClean="0"/>
              <a:t>folder </a:t>
            </a:r>
            <a:r>
              <a:rPr lang="en-US" dirty="0"/>
              <a:t>(</a:t>
            </a:r>
            <a:r>
              <a:rPr lang="en-US" dirty="0" err="1"/>
              <a:t>eg</a:t>
            </a:r>
            <a:r>
              <a:rPr lang="en-US" dirty="0"/>
              <a:t>: your desktop)</a:t>
            </a:r>
          </a:p>
          <a:p>
            <a:pPr lvl="2"/>
            <a:r>
              <a:rPr lang="en-US" dirty="0"/>
              <a:t>Run the setup.exe file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Drivers downgrade</a:t>
            </a:r>
          </a:p>
          <a:p>
            <a:pPr lvl="1"/>
            <a:r>
              <a:rPr lang="en-US" dirty="0" smtClean="0"/>
              <a:t>See Word Document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Launch </a:t>
            </a:r>
            <a:r>
              <a:rPr lang="en-US" dirty="0" err="1" smtClean="0"/>
              <a:t>Mr</a:t>
            </a:r>
            <a:r>
              <a:rPr lang="en-US" dirty="0" smtClean="0"/>
              <a:t> SIM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750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pPr marL="0" indent="0" algn="ctr">
              <a:buNone/>
            </a:pPr>
            <a:r>
              <a:rPr lang="en-US" sz="4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 </a:t>
            </a:r>
            <a:r>
              <a:rPr lang="en-US" sz="44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&amp; A</a:t>
            </a:r>
          </a:p>
        </p:txBody>
      </p:sp>
    </p:spTree>
    <p:extLst>
      <p:ext uri="{BB962C8B-B14F-4D97-AF65-F5344CB8AC3E}">
        <p14:creationId xmlns:p14="http://schemas.microsoft.com/office/powerpoint/2010/main" val="2213114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bistar_business_presentation_A">
  <a:themeElements>
    <a:clrScheme name="Mobistar_business">
      <a:dk1>
        <a:srgbClr val="000000"/>
      </a:dk1>
      <a:lt1>
        <a:srgbClr val="FFFFFF"/>
      </a:lt1>
      <a:dk2>
        <a:srgbClr val="28903B"/>
      </a:dk2>
      <a:lt2>
        <a:srgbClr val="504E53"/>
      </a:lt2>
      <a:accent1>
        <a:srgbClr val="CDC693"/>
      </a:accent1>
      <a:accent2>
        <a:srgbClr val="ABB7BA"/>
      </a:accent2>
      <a:accent3>
        <a:srgbClr val="BCB6AC"/>
      </a:accent3>
      <a:accent4>
        <a:srgbClr val="6F8991"/>
      </a:accent4>
      <a:accent5>
        <a:srgbClr val="504E53"/>
      </a:accent5>
      <a:accent6>
        <a:srgbClr val="FFFFFF"/>
      </a:accent6>
      <a:hlink>
        <a:srgbClr val="6F8991"/>
      </a:hlink>
      <a:folHlink>
        <a:srgbClr val="ABB7BA"/>
      </a:folHlink>
    </a:clrScheme>
    <a:fontScheme name="Mobistar">
      <a:majorFont>
        <a:latin typeface="Mobistar Medium"/>
        <a:ea typeface=""/>
        <a:cs typeface=""/>
      </a:majorFont>
      <a:minorFont>
        <a:latin typeface="Mobistar Regula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28903B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0000"/>
        </a:dk1>
        <a:lt1>
          <a:srgbClr val="FFFFFF"/>
        </a:lt1>
        <a:dk2>
          <a:srgbClr val="28903B"/>
        </a:dk2>
        <a:lt2>
          <a:srgbClr val="504E53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0000"/>
        </a:dk1>
        <a:lt1>
          <a:srgbClr val="FFFFFF"/>
        </a:lt1>
        <a:dk2>
          <a:srgbClr val="28903B"/>
        </a:dk2>
        <a:lt2>
          <a:srgbClr val="504E53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ABB7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0000"/>
        </a:dk1>
        <a:lt1>
          <a:srgbClr val="FFFFFF"/>
        </a:lt1>
        <a:dk2>
          <a:srgbClr val="28903B"/>
        </a:dk2>
        <a:lt2>
          <a:srgbClr val="504E53"/>
        </a:lt2>
        <a:accent1>
          <a:srgbClr val="CDC69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3DFC8"/>
        </a:accent5>
        <a:accent6>
          <a:srgbClr val="2D2D8A"/>
        </a:accent6>
        <a:hlink>
          <a:srgbClr val="009999"/>
        </a:hlink>
        <a:folHlink>
          <a:srgbClr val="ABB7B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template_busines_169</Template>
  <TotalTime>38</TotalTime>
  <Words>83</Words>
  <Application>Microsoft Office PowerPoint</Application>
  <PresentationFormat>On-screen Show (16:9)</PresentationFormat>
  <Paragraphs>20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Mobistar_business_presentation_A</vt:lpstr>
      <vt:lpstr>Running Mr Sim…smoothly</vt:lpstr>
      <vt:lpstr>Mr SIM installation</vt:lpstr>
      <vt:lpstr>PowerPoint Presentation</vt:lpstr>
    </vt:vector>
  </TitlesOfParts>
  <Company>ORANGE FT 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Running Mr Sim</dc:title>
  <dc:creator>FALISE Renaud</dc:creator>
  <cp:lastModifiedBy>FALISE Renaud</cp:lastModifiedBy>
  <cp:revision>8</cp:revision>
  <dcterms:created xsi:type="dcterms:W3CDTF">2015-05-21T09:37:55Z</dcterms:created>
  <dcterms:modified xsi:type="dcterms:W3CDTF">2016-06-27T12:17:41Z</dcterms:modified>
</cp:coreProperties>
</file>